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7" r:id="rId2"/>
    <p:sldId id="259" r:id="rId3"/>
    <p:sldId id="261" r:id="rId4"/>
    <p:sldId id="262" r:id="rId5"/>
    <p:sldId id="273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6DAAF-F291-4255-9522-F7B25FDC6D2E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87D5E-C9F7-4741-AE22-26A091DC2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2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87D5E-C9F7-4741-AE22-26A091DC2F9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0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7934-56AF-4A7A-9F1B-EB8DF431251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96C6-53EB-4476-B746-144D76BA4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30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7934-56AF-4A7A-9F1B-EB8DF431251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96C6-53EB-4476-B746-144D76BA4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04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7934-56AF-4A7A-9F1B-EB8DF431251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96C6-53EB-4476-B746-144D76BA4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1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7934-56AF-4A7A-9F1B-EB8DF431251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96C6-53EB-4476-B746-144D76BA4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1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7934-56AF-4A7A-9F1B-EB8DF431251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96C6-53EB-4476-B746-144D76BA4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44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7934-56AF-4A7A-9F1B-EB8DF431251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96C6-53EB-4476-B746-144D76BA4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2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7934-56AF-4A7A-9F1B-EB8DF431251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96C6-53EB-4476-B746-144D76BA4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9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7934-56AF-4A7A-9F1B-EB8DF431251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96C6-53EB-4476-B746-144D76BA4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7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7934-56AF-4A7A-9F1B-EB8DF431251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96C6-53EB-4476-B746-144D76BA4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76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7934-56AF-4A7A-9F1B-EB8DF431251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96C6-53EB-4476-B746-144D76BA4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7934-56AF-4A7A-9F1B-EB8DF431251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96C6-53EB-4476-B746-144D76BA4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3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F7934-56AF-4A7A-9F1B-EB8DF431251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996C6-53EB-4476-B746-144D76BA4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73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7.jpeg"/><Relationship Id="rId9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3.jpe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7.jpeg"/><Relationship Id="rId5" Type="http://schemas.openxmlformats.org/officeDocument/2006/relationships/image" Target="../media/image3.jpg"/><Relationship Id="rId10" Type="http://schemas.openxmlformats.org/officeDocument/2006/relationships/image" Target="../media/image16.jpeg"/><Relationship Id="rId4" Type="http://schemas.openxmlformats.org/officeDocument/2006/relationships/image" Target="../media/image14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7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ocuments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7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1196752"/>
            <a:ext cx="6814059" cy="5184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643" y="504397"/>
            <a:ext cx="410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«Семейный очаг»</a:t>
            </a:r>
            <a:endParaRPr lang="ru-RU" sz="4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7778" y="652534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Подготовила воспитатель: Иващенко Н.А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3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ocuments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17" y="0"/>
            <a:ext cx="9164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68" y="3401193"/>
            <a:ext cx="4314056" cy="3235542"/>
          </a:xfrm>
          <a:prstGeom prst="rect">
            <a:avLst/>
          </a:prstGeom>
        </p:spPr>
      </p:pic>
      <p:pic>
        <p:nvPicPr>
          <p:cNvPr id="9" name="Picture 2" descr="http://www.images.lesyadraw.ru/2013/10/kak_narisovat-poni_iskorku_twilicor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65004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510349"/>
            <a:ext cx="60486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Осенью, весною, летом и зимою </a:t>
            </a:r>
            <a:endParaRPr lang="ru-RU" sz="2400" b="1" dirty="0" smtClean="0">
              <a:solidFill>
                <a:schemeClr val="accent2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М</a:t>
            </a:r>
            <a:r>
              <a:rPr lang="ru-RU" sz="24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ы </a:t>
            </a:r>
            <a:r>
              <a:rPr lang="ru-RU" sz="24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во двор выходим дружною семьёй. </a:t>
            </a:r>
            <a:endParaRPr lang="ru-RU" sz="2400" b="1" dirty="0" smtClean="0">
              <a:solidFill>
                <a:schemeClr val="accent2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Встанем </a:t>
            </a:r>
            <a:r>
              <a:rPr lang="ru-RU" sz="24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в круг, и по порядку </a:t>
            </a:r>
            <a:endParaRPr lang="ru-RU" sz="2400" b="1" dirty="0" smtClean="0">
              <a:solidFill>
                <a:schemeClr val="accent2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К</a:t>
            </a:r>
            <a:r>
              <a:rPr lang="ru-RU" sz="24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аждый </a:t>
            </a:r>
            <a:r>
              <a:rPr lang="ru-RU" sz="24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делает зарядку. </a:t>
            </a:r>
            <a:endParaRPr lang="ru-RU" sz="2400" b="1" dirty="0" smtClean="0">
              <a:solidFill>
                <a:schemeClr val="accent2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Мама </a:t>
            </a:r>
            <a:r>
              <a:rPr lang="ru-RU" sz="24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руки </a:t>
            </a:r>
            <a:r>
              <a:rPr lang="ru-RU" sz="2400" b="1" i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поднимает, папа бодро приседает. </a:t>
            </a:r>
            <a:endParaRPr lang="ru-RU" sz="2400" b="1" i="1" dirty="0" smtClean="0">
              <a:solidFill>
                <a:schemeClr val="accent2"/>
              </a:solidFill>
              <a:latin typeface="Monotype Corsiva" panose="03010101010201010101" pitchFamily="66" charset="0"/>
            </a:endParaRPr>
          </a:p>
          <a:p>
            <a:r>
              <a:rPr lang="ru-RU" sz="2400" b="1" i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Повороты </a:t>
            </a:r>
            <a:r>
              <a:rPr lang="ru-RU" sz="24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вправо – влево делает мой братик Сева.  Я сама бегу трусцой и качаю головой.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1408" y="117793"/>
            <a:ext cx="5035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Глава 3    «ПОИГРАЙКА»</a:t>
            </a:r>
          </a:p>
          <a:p>
            <a:endParaRPr lang="ru-RU" dirty="0" smtClean="0">
              <a:cs typeface="LilyUPC" pitchFamily="34" charset="-34"/>
            </a:endParaRPr>
          </a:p>
          <a:p>
            <a:endParaRPr lang="ru-RU" dirty="0"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31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ocuments\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4550"/>
            <a:ext cx="9143999" cy="689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mages.lesyadraw.ru/2013/10/kak_narisovat-poni_iskorku_twilicor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39274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3661" y="-48198"/>
            <a:ext cx="7560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Дидактическая игра «Подбери  признак»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1086"/>
            <a:ext cx="2540000" cy="25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32" y="558086"/>
            <a:ext cx="3048000" cy="2286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3" y="664424"/>
            <a:ext cx="1962150" cy="27114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00" y="2971086"/>
            <a:ext cx="1788368" cy="17883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45024"/>
            <a:ext cx="2238375" cy="1676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83" y="4110713"/>
            <a:ext cx="1862460" cy="268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ownloads\фон для презентаций\56ad5770846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2"/>
            <a:ext cx="91590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31572"/>
            <a:ext cx="6003435" cy="5509845"/>
          </a:xfrm>
          <a:prstGeom prst="rect">
            <a:avLst/>
          </a:prstGeom>
        </p:spPr>
      </p:pic>
      <p:pic>
        <p:nvPicPr>
          <p:cNvPr id="6" name="Picture 2" descr="http://www.images.lesyadraw.ru/2013/10/kak_narisovat-poni_iskorku_twilicor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38454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99704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Глава 4 «Моя родословная»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ocuments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6" y="836283"/>
            <a:ext cx="1602110" cy="2213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28" y="1484784"/>
            <a:ext cx="1640564" cy="22139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21743"/>
            <a:ext cx="2107257" cy="2107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68035"/>
            <a:ext cx="1944216" cy="1944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8814" y="400459"/>
            <a:ext cx="5805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Игра «Четвёртый лишний»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3837" y="2360910"/>
            <a:ext cx="4626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Глава 1 «Вопрос- ответ» </a:t>
            </a: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" name="Picture 2" descr="http://www.images.lesyadraw.ru/2013/10/kak_narisovat-poni_iskorku_twilicor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53008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528" y="3698703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261" y="3315940"/>
            <a:ext cx="128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 Narrow" pitchFamily="34" charset="0"/>
              </a:rPr>
              <a:t>мама</a:t>
            </a:r>
            <a:endParaRPr lang="ru-RU" sz="2800" b="1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pic>
        <p:nvPicPr>
          <p:cNvPr id="14" name="Picture 2" descr="http://www.images.lesyadraw.ru/2013/10/kak_narisovat-poni_iskorku_twilicor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26" y="3453008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98814" y="3883369"/>
            <a:ext cx="1557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соседка</a:t>
            </a:r>
          </a:p>
          <a:p>
            <a:endParaRPr lang="ru-RU" sz="280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211" y="617014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сестрёнка</a:t>
            </a:r>
            <a:endParaRPr lang="ru-RU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3912" y="3439050"/>
            <a:ext cx="18722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бабушка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1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ocuments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89000"/>
            <a:ext cx="2540000" cy="25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54097"/>
            <a:ext cx="2376264" cy="29703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17395"/>
            <a:ext cx="1962150" cy="27114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3230"/>
            <a:ext cx="2466032" cy="24660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86933" y="458845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Narrow" pitchFamily="34" charset="0"/>
              </a:rPr>
              <a:t>продавец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44208" y="3573016"/>
            <a:ext cx="2290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бабушка</a:t>
            </a:r>
            <a:endParaRPr lang="ru-RU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6128" y="2922864"/>
            <a:ext cx="232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сестренка</a:t>
            </a:r>
            <a:endParaRPr lang="ru-RU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9458" y="6309320"/>
            <a:ext cx="196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мама</a:t>
            </a:r>
            <a:endParaRPr lang="ru-RU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9" name="Picture 2" descr="http://www.images.lesyadraw.ru/2013/10/kak_narisovat-poni_iskorku_twilicor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88" y="3617640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0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ocuments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72415"/>
            <a:ext cx="304800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12776"/>
            <a:ext cx="2072780" cy="2990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1" y="3861048"/>
            <a:ext cx="2238375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2160" y="3429000"/>
            <a:ext cx="2592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Narrow" pitchFamily="34" charset="0"/>
              </a:rPr>
              <a:t>папа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4699248"/>
            <a:ext cx="15121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Narrow" pitchFamily="34" charset="0"/>
              </a:rPr>
              <a:t>брат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5811659"/>
            <a:ext cx="18063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Narrow" pitchFamily="34" charset="0"/>
              </a:rPr>
              <a:t>дедушка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3258415"/>
            <a:ext cx="18722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Narrow" pitchFamily="34" charset="0"/>
              </a:rPr>
              <a:t>дворник</a:t>
            </a:r>
          </a:p>
          <a:p>
            <a:endParaRPr lang="ru-RU" dirty="0"/>
          </a:p>
        </p:txBody>
      </p:sp>
      <p:pic>
        <p:nvPicPr>
          <p:cNvPr id="6146" name="Picture 2" descr="C:\Users\ADMIN\Desktop\15_3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6" y="404664"/>
            <a:ext cx="2679988" cy="267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Users\ADMIN\Downloads\56ad5770846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goldfin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3" y="5192277"/>
            <a:ext cx="2561946" cy="14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cartoon-grasshopper-and-ant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31" y="5063701"/>
            <a:ext cx="1523176" cy="169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2653"/>
            <a:ext cx="1602110" cy="22139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931809"/>
            <a:ext cx="2205124" cy="22051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37" y="692696"/>
            <a:ext cx="2102194" cy="2286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47" y="931809"/>
            <a:ext cx="1523808" cy="2198638"/>
          </a:xfrm>
          <a:prstGeom prst="rect">
            <a:avLst/>
          </a:prstGeom>
        </p:spPr>
      </p:pic>
      <p:pic>
        <p:nvPicPr>
          <p:cNvPr id="1029" name="Picture 5" descr="C:\Users\ADMIN\Desktop\103269506_large_2795685_VintageCats7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95" y="3068960"/>
            <a:ext cx="2488678" cy="164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pr0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280" y="4526603"/>
            <a:ext cx="1839175" cy="223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0131baa30e9e4758939106353867f05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19" y="4511999"/>
            <a:ext cx="1816006" cy="223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09614" y="0"/>
            <a:ext cx="66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«Кто </a:t>
            </a:r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  <a:t>живёт у нас в квартире</a:t>
            </a: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?»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5119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ocuments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92696"/>
            <a:ext cx="66247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  <a:t>1,2,3,4,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 </a:t>
            </a:r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  <a:t>кто живёт у нас в квартире?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  <a:t>1,2,3,4,5,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 </a:t>
            </a:r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  <a:t>всех могу пересчитать. 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Мама</a:t>
            </a:r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  <a:t>, папа, брат, сестра</a:t>
            </a: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,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к</a:t>
            </a: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ошка </a:t>
            </a:r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  <a:t>Мурка, два котёнка</a:t>
            </a: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,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Мой сверчок, щегол и я — </a:t>
            </a:r>
          </a:p>
          <a:p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  <a:t>В</a:t>
            </a: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от </a:t>
            </a:r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  <a:t>и вся моя семья!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Picture 2" descr="http://www.images.lesyadraw.ru/2013/10/kak_narisovat-poni_iskorku_twilicor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67" y="3068960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ocuments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mages.lesyadraw.ru/2013/10/kak_narisovat-poni_iskorku_twilicor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65004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19" y="3870122"/>
            <a:ext cx="3371850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Глава  2     «ФОТОАЛЬБОМ»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908719"/>
            <a:ext cx="64807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Есть в доме любом семейный альбом, </a:t>
            </a:r>
            <a:endParaRPr lang="ru-RU" sz="2400" b="1" i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Как </a:t>
            </a:r>
            <a:r>
              <a:rPr lang="ru-RU" sz="24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в зеркале, мы отражаемся в нём</a:t>
            </a: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ru-RU" sz="24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Пускай, не всегда мы красивы, </a:t>
            </a:r>
            <a:endParaRPr lang="ru-RU" sz="2400" b="1" i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Зато </a:t>
            </a:r>
            <a:r>
              <a:rPr lang="ru-RU" sz="24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эти фото правдивы</a:t>
            </a: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ru-RU" sz="24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Хранится альбом в нашем доме, </a:t>
            </a:r>
            <a:endParaRPr lang="ru-RU" sz="2400" b="1" i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 </a:t>
            </a:r>
            <a:r>
              <a:rPr lang="ru-RU" sz="24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снимки хранятся в альбоме.</a:t>
            </a: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ru-RU" sz="24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Их много и старых и новых – </a:t>
            </a:r>
            <a:endParaRPr lang="ru-RU" sz="2400" b="1" i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 </a:t>
            </a:r>
            <a:r>
              <a:rPr lang="ru-RU" sz="24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нас у семейства большого.</a:t>
            </a: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8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ocuments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" y="13410"/>
            <a:ext cx="913658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mages.lesyadraw.ru/2013/10/kak_narisovat-poni_iskorku_twilicor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96613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ocuments\фото семей\Фото Лето 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6" y="1089817"/>
            <a:ext cx="2736304" cy="203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cuments\фото семей\абубакр_c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1" y="4119955"/>
            <a:ext cx="3385642" cy="19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cuments\фото семей\P10304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089817"/>
            <a:ext cx="2714843" cy="238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cuments\фото семей\IMG_20160404_1929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27" y="355858"/>
            <a:ext cx="2878190" cy="21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ocuments\фото семей\20141231_1848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480">
            <a:off x="3239149" y="1700808"/>
            <a:ext cx="1267708" cy="211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5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ocuments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mages.lesyadraw.ru/2013/10/kak_narisovat-poni_iskorku_twilicor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65004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ocuments\фото семей\DSC078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8102"/>
            <a:ext cx="3006143" cy="225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ocuments\фото семей\Шейкин Костя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2843347" cy="237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cuments\фото семей\20153221550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64" y="188640"/>
            <a:ext cx="3928436" cy="22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ocuments\фото семей\2013 2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2899284" cy="21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3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128</Words>
  <Application>Microsoft Office PowerPoint</Application>
  <PresentationFormat>Экран (4:3)</PresentationFormat>
  <Paragraphs>42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32</cp:revision>
  <dcterms:created xsi:type="dcterms:W3CDTF">2016-04-04T18:01:20Z</dcterms:created>
  <dcterms:modified xsi:type="dcterms:W3CDTF">2016-10-30T16:33:47Z</dcterms:modified>
</cp:coreProperties>
</file>